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3E3A2-22D3-4095-81AB-80C03C6659D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9119B-3C98-4E8C-809A-7C659A56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9119B-3C98-4E8C-809A-7C659A563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9119B-3C98-4E8C-809A-7C659A5637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8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5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6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3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7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9842-48D0-4AFB-B7BA-85A151923EB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F94F-B299-4823-8ED6-B6A20897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68" y="35169"/>
            <a:ext cx="1376657" cy="1101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724"/>
            <a:ext cx="1821795" cy="117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446" y="1500554"/>
            <a:ext cx="9038492" cy="52937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ar-EG" dirty="0" smtClean="0"/>
          </a:p>
          <a:p>
            <a:pPr algn="ctr"/>
            <a:r>
              <a:rPr lang="ar-EG" sz="6000" b="1" dirty="0" smtClean="0">
                <a:solidFill>
                  <a:srgbClr val="FF0000"/>
                </a:solidFill>
              </a:rPr>
              <a:t>المحاضرة الرابعة</a:t>
            </a:r>
          </a:p>
          <a:p>
            <a:pPr algn="r"/>
            <a:endParaRPr lang="ar-EG" dirty="0" smtClean="0"/>
          </a:p>
          <a:p>
            <a:pPr algn="ctr"/>
            <a:r>
              <a:rPr lang="ar-EG" sz="4000" b="1" dirty="0" smtClean="0"/>
              <a:t>دراسات عليا – الدبلوم الخاص</a:t>
            </a:r>
          </a:p>
          <a:p>
            <a:pPr algn="ctr"/>
            <a:r>
              <a:rPr lang="ar-EG" sz="4000" b="1" dirty="0" smtClean="0"/>
              <a:t> شعبة مناهج وطرق تدريس </a:t>
            </a:r>
          </a:p>
          <a:p>
            <a:pPr algn="ctr"/>
            <a:r>
              <a:rPr lang="ar-EG" sz="4000" b="1" dirty="0" smtClean="0"/>
              <a:t>مقرر / استراتيجيات تدريس متقدمة </a:t>
            </a:r>
            <a:r>
              <a:rPr lang="ar-EG" sz="3600" b="1" dirty="0" smtClean="0"/>
              <a:t>الفصل الدراسي الثاني 2019- 2020م </a:t>
            </a:r>
            <a:endParaRPr lang="ar-EG" sz="4000" b="1" dirty="0" smtClean="0"/>
          </a:p>
          <a:p>
            <a:pPr algn="ctr"/>
            <a:r>
              <a:rPr lang="ar-EG" sz="3600" b="1" dirty="0" smtClean="0"/>
              <a:t>أستاذ المقرر / د. مجدي محمد أمين عابد</a:t>
            </a:r>
          </a:p>
          <a:p>
            <a:pPr algn="ctr"/>
            <a:r>
              <a:rPr lang="ar-EG" sz="3200" b="1" dirty="0" smtClean="0"/>
              <a:t>الأربعاء 25/3/2020م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2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" y="35169"/>
            <a:ext cx="9132277" cy="7663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Revision Questions , Fifty Questions</a:t>
            </a:r>
            <a:endParaRPr lang="ar-EG" sz="40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u="sng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State Whether The Following Statements Are True Or False. Correct the False Ones:  </a:t>
            </a:r>
            <a:endParaRPr lang="ar-EG" sz="2800" b="1" u="sng" dirty="0" smtClean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An approach can be a substitute to methodology 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 strategy involves a plan for how to solve a problem.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Teaching strategy can’t be updated.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Teaching strategies are the methods you use in teaching.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Teaching tactics are the teacher’s behavior.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Differentiated instruction is learners’ approach to study.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Linking new material to feelings is  a teacher’s strategy 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The use of a teaching strategy  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encourages the use of learning strategies.</a:t>
            </a:r>
            <a:endParaRPr lang="en-US" sz="2400" b="1" dirty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Teaching strategies help students to deliver instruction effectively.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Teaching and learning should be a hit or miss scenario.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 threatening atmosphere  enhances learning 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The second “S” in ASSURE Model stands for  “ state objectives 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Content presentation is a component of an instructional strategy.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Memory aids retention.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Learner-controlled  is an aspect of the direct approach.</a:t>
            </a:r>
          </a:p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(1)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572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46892"/>
            <a:ext cx="9097108" cy="65556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16. Inductive , deductive , analysis  and  synthesis are examples of Doing Method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17. The objective of indirect instruction is to teach concepts , patterns and abstraction.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18. In cooperative learning , student involvement  is ignored.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19. Role Plays encourages creativity in learning.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20. Instructional  scaffolding is a teacher – centered approach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21. The teacher becomes more of a facilitator in scaffolding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22. PBL  makes  learning  fun.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23. Active  learning strategies enhance learning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24. Active teaching  is the process of discovery in which the teacher is the main agent.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25. Students learn more in active learning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26. Teachers do less design work.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27. Deep learning emphasizes developing the cognitive constructs.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28. Assess , decide , rank , grade , test 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are examples </a:t>
            </a:r>
            <a:r>
              <a:rPr lang="en-US" sz="1600" b="1" dirty="0" smtClean="0">
                <a:latin typeface="Andalus" pitchFamily="18" charset="-78"/>
                <a:cs typeface="Andalus" pitchFamily="18" charset="-78"/>
              </a:rPr>
              <a:t>of outcome verbs of Application  level. 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29. Differentiated instruction means changing pace , level or kind of instruction.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30. The goal of DI is to solve  teachers’ teaching problems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31. In DI , each student’s starting point is assessed.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32. Individualized instruction starts with groups of students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33. Curriculum clarity is on barrier of differentiated instruction.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34. Learning is best when content is powerfully organized.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35. Teachers can differentiate instruction through : content , process and product.</a:t>
            </a:r>
          </a:p>
          <a:p>
            <a:pPr algn="ctr"/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03921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205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ndalus" pitchFamily="18" charset="-78"/>
                <a:cs typeface="Andalus" pitchFamily="18" charset="-78"/>
              </a:rPr>
              <a:t>36. Flexibility is required for individualized instruction.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37. Summarizing  is a teaching  approach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38. Graphic forms are a good way to represent similarities and differences.</a:t>
            </a:r>
            <a:endParaRPr lang="en-US" sz="2000" b="1" dirty="0">
              <a:latin typeface="Andalus" pitchFamily="18" charset="-78"/>
              <a:cs typeface="Andalus" pitchFamily="18" charset="-78"/>
            </a:endParaRP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39. Summarizing and note taking require students to substitute  and delete.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40. Homework helps students to extend their learning only inside the classroom.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41. The teacher should give feedback in the homework strategy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42. Advance organizers help students to enhance further learning .</a:t>
            </a:r>
            <a:endParaRPr lang="en-US" sz="2000" b="1" dirty="0">
              <a:latin typeface="Andalus" pitchFamily="18" charset="-78"/>
              <a:cs typeface="Andalus" pitchFamily="18" charset="-78"/>
            </a:endParaRP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43. Good  cues and questions should be highly analytical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44. No single strategy will work with every student.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45. Discussion strategy is an example of teaching strategies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46. The teaching strategy must match with selected teaching approach.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47. Making use of  expository strategies is used in indirect approach.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48. Cooperative learning helps foster mutual responsibility.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49. PBL doesn’t develop collaboration skills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50. One size does not fit all sums up differentiated instruction .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  <a:r>
              <a:rPr lang="ar-EG" sz="4400" b="1" dirty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  <a:r>
              <a:rPr lang="ar-EG" sz="44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مطلوب حل هذه الأسئلة وسوف استلمها مطبوعة ويتم مذاكرتها بطريقة جيدة والله الموفق</a:t>
            </a:r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</a:p>
          <a:p>
            <a:pPr algn="ctr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(3)</a:t>
            </a:r>
            <a:endParaRPr lang="en-US" sz="24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278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626</Words>
  <Application>Microsoft Office PowerPoint</Application>
  <PresentationFormat>On-screen Show (4:3)</PresentationFormat>
  <Paragraphs>66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11</cp:revision>
  <dcterms:created xsi:type="dcterms:W3CDTF">2020-03-25T19:09:47Z</dcterms:created>
  <dcterms:modified xsi:type="dcterms:W3CDTF">2020-04-01T11:52:00Z</dcterms:modified>
</cp:coreProperties>
</file>